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42" r:id="rId2"/>
    <p:sldId id="345" r:id="rId3"/>
    <p:sldId id="346" r:id="rId4"/>
    <p:sldId id="347" r:id="rId5"/>
    <p:sldId id="348" r:id="rId6"/>
    <p:sldId id="349" r:id="rId7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73" userDrawn="1">
          <p15:clr>
            <a:srgbClr val="A4A3A4"/>
          </p15:clr>
        </p15:guide>
        <p15:guide id="4" pos="136" userDrawn="1">
          <p15:clr>
            <a:srgbClr val="A4A3A4"/>
          </p15:clr>
        </p15:guide>
        <p15:guide id="5" pos="419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8858"/>
    <a:srgbClr val="070707"/>
    <a:srgbClr val="F1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9" autoAdjust="0"/>
    <p:restoredTop sz="87907" autoAdjust="0"/>
  </p:normalViewPr>
  <p:slideViewPr>
    <p:cSldViewPr snapToGrid="0" snapToObjects="1" showGuides="1">
      <p:cViewPr varScale="1">
        <p:scale>
          <a:sx n="90" d="100"/>
          <a:sy n="90" d="100"/>
        </p:scale>
        <p:origin x="1450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22" d="100"/>
          <a:sy n="122" d="100"/>
        </p:scale>
        <p:origin x="5072" y="208"/>
      </p:cViewPr>
      <p:guideLst>
        <p:guide orient="horz" pos="2890"/>
        <p:guide pos="2160"/>
        <p:guide orient="horz" pos="373"/>
        <p:guide pos="136"/>
        <p:guide pos="41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CH">
                <a:latin typeface="Arial" panose="020B0604020202020204" pitchFamily="34" charset="0"/>
              </a:rPr>
              <a:t>NAME EVENT / NAME PRESENTATION</a:t>
            </a:r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5BC34-02F7-8D48-9F0B-4CAEC1B1F3C2}" type="datetime1">
              <a:rPr lang="fr-CH" smtClean="0">
                <a:latin typeface="Arial" panose="020B0604020202020204" pitchFamily="34" charset="0"/>
              </a:rPr>
              <a:t>20.02.2025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CH">
                <a:latin typeface="Arial" panose="020B0604020202020204" pitchFamily="34" charset="0"/>
              </a:rPr>
              <a:t>Speaker</a:t>
            </a:r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r>
              <a:rPr lang="fr-FR"/>
              <a:t>NAME EVENT / NAME PRESENTATION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54C0DFB-42CC-CE4D-B192-8AF3C84585A9}" type="datetime1">
              <a:rPr lang="fr-CH" smtClean="0"/>
              <a:t>20.02.2025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0518" y="619273"/>
            <a:ext cx="6436964" cy="36207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210518" y="4400549"/>
            <a:ext cx="6436964" cy="42010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acul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en-GB" noProof="0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Modifiez le style du titre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/>
              <a:t>Modifiez le style des sous-titres du masque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en-GB" noProof="0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sz="7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_Im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_Image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EPF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5041849-939B-E04F-AABC-A900B2B4E3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025" y="4579268"/>
            <a:ext cx="561543" cy="36738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2865CD0-FD83-AF44-9C32-763AAD652C05}"/>
              </a:ext>
            </a:extLst>
          </p:cNvPr>
          <p:cNvSpPr/>
          <p:nvPr userDrawn="1"/>
        </p:nvSpPr>
        <p:spPr>
          <a:xfrm rot="16200000">
            <a:off x="89679" y="4591427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6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ec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ec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ec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ection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595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_Im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_Im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en-GB" noProof="0"/>
              <a:t>Modifiez le style du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en-GB" noProof="0" dirty="0"/>
              <a:t>Modifier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r>
              <a:rPr lang="en-GB" noProof="0" dirty="0"/>
              <a:t>
</a:t>
            </a:r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r>
              <a:rPr lang="en-GB" noProof="0" dirty="0"/>
              <a:t>
</a:t>
            </a:r>
            <a:r>
              <a:rPr lang="en-GB" noProof="0" dirty="0" err="1"/>
              <a:t>Cinquième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 noProof="0"/>
              <a:t>WELCOME TO EPFL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GB" noProof="0"/>
              <a:t>Speaker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4" r:id="rId2"/>
    <p:sldLayoutId id="2147483663" r:id="rId3"/>
    <p:sldLayoutId id="2147483681" r:id="rId4"/>
    <p:sldLayoutId id="2147483673" r:id="rId5"/>
    <p:sldLayoutId id="2147483685" r:id="rId6"/>
    <p:sldLayoutId id="2147483662" r:id="rId7"/>
    <p:sldLayoutId id="2147483674" r:id="rId8"/>
    <p:sldLayoutId id="2147483675" r:id="rId9"/>
    <p:sldLayoutId id="2147483676" r:id="rId10"/>
    <p:sldLayoutId id="2147483664" r:id="rId11"/>
    <p:sldLayoutId id="2147483666" r:id="rId12"/>
    <p:sldLayoutId id="2147483677" r:id="rId13"/>
    <p:sldLayoutId id="2147483678" r:id="rId14"/>
    <p:sldLayoutId id="2147483679" r:id="rId15"/>
    <p:sldLayoutId id="2147483667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achilleas.laskaratos@epfl.ch" TargetMode="External"/><Relationship Id="rId3" Type="http://schemas.openxmlformats.org/officeDocument/2006/relationships/hyperlink" Target="mailto:stavroula.skarvelaki@epfl.ch" TargetMode="External"/><Relationship Id="rId7" Type="http://schemas.openxmlformats.org/officeDocument/2006/relationships/hyperlink" Target="mailto:leonardo.pollina@epfl.ch" TargetMode="External"/><Relationship Id="rId2" Type="http://schemas.openxmlformats.org/officeDocument/2006/relationships/hyperlink" Target="mailto:rebecca.jones@epfl.ch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ndreea-maria.gui@epfl.ch" TargetMode="External"/><Relationship Id="rId11" Type="http://schemas.openxmlformats.org/officeDocument/2006/relationships/hyperlink" Target="mailto:emma.farina@epfl.ch" TargetMode="External"/><Relationship Id="rId5" Type="http://schemas.openxmlformats.org/officeDocument/2006/relationships/hyperlink" Target="mailto:francesca.barcellini@epfl.ch" TargetMode="External"/><Relationship Id="rId10" Type="http://schemas.openxmlformats.org/officeDocument/2006/relationships/hyperlink" Target="mailto:paula.sanchezlopez@epfl.ch" TargetMode="External"/><Relationship Id="rId4" Type="http://schemas.openxmlformats.org/officeDocument/2006/relationships/hyperlink" Target="mailto:michele.diponzio@epfl.ch" TargetMode="External"/><Relationship Id="rId9" Type="http://schemas.openxmlformats.org/officeDocument/2006/relationships/hyperlink" Target="mailto:camille.frayssinhes@epfl.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04687-1E57-967C-94A6-63192D7F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1C533-9431-D221-6EB4-0F815DA972B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WELCOME TO EPFL</a:t>
            </a:r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3749C-6030-1915-CC2C-DC4F79F4785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F9A6A169-BA1A-B8D0-3D7C-E7D6F8E6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1875" y="2035373"/>
            <a:ext cx="3667125" cy="1072753"/>
          </a:xfrm>
        </p:spPr>
        <p:txBody>
          <a:bodyPr/>
          <a:lstStyle/>
          <a:p>
            <a:r>
              <a:rPr lang="en-GB" dirty="0"/>
              <a:t>TNE group project</a:t>
            </a:r>
          </a:p>
        </p:txBody>
      </p:sp>
    </p:spTree>
    <p:extLst>
      <p:ext uri="{BB962C8B-B14F-4D97-AF65-F5344CB8AC3E}">
        <p14:creationId xmlns:p14="http://schemas.microsoft.com/office/powerpoint/2010/main" val="44539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88985-4C48-FD38-6366-6CAA11CAF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5833D1-F8A5-4BA5-59B1-5A44BAA7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277039"/>
            <a:ext cx="3667125" cy="1072753"/>
          </a:xfrm>
        </p:spPr>
        <p:txBody>
          <a:bodyPr/>
          <a:lstStyle/>
          <a:p>
            <a:r>
              <a:rPr lang="en-US" dirty="0"/>
              <a:t>Project aim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26318-73A4-B1BE-557B-17525C7A2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UPHUMMEL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08A45-2948-2FF3-7D36-B5409F08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8055C5A-0994-3860-439C-0E3C3D00ED7B}"/>
              </a:ext>
            </a:extLst>
          </p:cNvPr>
          <p:cNvSpPr/>
          <p:nvPr/>
        </p:nvSpPr>
        <p:spPr>
          <a:xfrm>
            <a:off x="406929" y="2187992"/>
            <a:ext cx="2551642" cy="127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Neuroscience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EE8BFB5-F225-9EA7-3FE2-FFBEEF652B40}"/>
              </a:ext>
            </a:extLst>
          </p:cNvPr>
          <p:cNvSpPr/>
          <p:nvPr/>
        </p:nvSpPr>
        <p:spPr>
          <a:xfrm>
            <a:off x="3297237" y="2188633"/>
            <a:ext cx="2549525" cy="127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Computation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53E03FD-8917-84E1-94FF-C2A1F3BF6C58}"/>
              </a:ext>
            </a:extLst>
          </p:cNvPr>
          <p:cNvSpPr/>
          <p:nvPr/>
        </p:nvSpPr>
        <p:spPr>
          <a:xfrm>
            <a:off x="6185428" y="2188633"/>
            <a:ext cx="2551642" cy="127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Neuroengineering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542C0E3-6FC8-173F-72BA-AD2C0FC3F622}"/>
              </a:ext>
            </a:extLst>
          </p:cNvPr>
          <p:cNvSpPr/>
          <p:nvPr/>
        </p:nvSpPr>
        <p:spPr>
          <a:xfrm>
            <a:off x="3295120" y="714792"/>
            <a:ext cx="2551642" cy="9192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Clinical problem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F81FC16-17BB-9602-F513-F7084C2B4FC1}"/>
              </a:ext>
            </a:extLst>
          </p:cNvPr>
          <p:cNvSpPr/>
          <p:nvPr/>
        </p:nvSpPr>
        <p:spPr>
          <a:xfrm>
            <a:off x="3297237" y="4109925"/>
            <a:ext cx="2551642" cy="9192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Patients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307E270-4702-AB14-BD3C-868235A912B3}"/>
              </a:ext>
            </a:extLst>
          </p:cNvPr>
          <p:cNvCxnSpPr>
            <a:stCxn id="13" idx="2"/>
          </p:cNvCxnSpPr>
          <p:nvPr/>
        </p:nvCxnSpPr>
        <p:spPr>
          <a:xfrm flipH="1">
            <a:off x="2192867" y="1634067"/>
            <a:ext cx="2378074" cy="4233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8FA2DA-79E9-E72D-ED9B-8C29D01423AE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572000" y="1663006"/>
            <a:ext cx="0" cy="5256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F3C276-8EDB-C150-6A6B-0C744D70FDC5}"/>
              </a:ext>
            </a:extLst>
          </p:cNvPr>
          <p:cNvCxnSpPr>
            <a:cxnSpLocks/>
          </p:cNvCxnSpPr>
          <p:nvPr/>
        </p:nvCxnSpPr>
        <p:spPr>
          <a:xfrm>
            <a:off x="4570941" y="1634067"/>
            <a:ext cx="2464859" cy="4233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4E9E34-195B-93CB-A32F-B54F64AE881C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1682750" y="3457992"/>
            <a:ext cx="2364317" cy="5552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CCFB5A1-B309-58B9-F5BF-1477AA495218}"/>
              </a:ext>
            </a:extLst>
          </p:cNvPr>
          <p:cNvCxnSpPr>
            <a:cxnSpLocks/>
          </p:cNvCxnSpPr>
          <p:nvPr/>
        </p:nvCxnSpPr>
        <p:spPr>
          <a:xfrm>
            <a:off x="4595282" y="3454052"/>
            <a:ext cx="0" cy="5591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2DADEAE-AF04-BB3C-BAB3-03B466C03DAE}"/>
              </a:ext>
            </a:extLst>
          </p:cNvPr>
          <p:cNvCxnSpPr>
            <a:cxnSpLocks/>
          </p:cNvCxnSpPr>
          <p:nvPr/>
        </p:nvCxnSpPr>
        <p:spPr>
          <a:xfrm flipH="1">
            <a:off x="5207000" y="3474925"/>
            <a:ext cx="2378074" cy="5382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4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91E5F-98F1-C1BD-507D-B13D383B6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C00421-3172-5165-4100-4560861B0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277039"/>
            <a:ext cx="3667125" cy="1072753"/>
          </a:xfrm>
        </p:spPr>
        <p:txBody>
          <a:bodyPr/>
          <a:lstStyle/>
          <a:p>
            <a:r>
              <a:rPr lang="en-GB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33C3E-454E-7AA0-4D29-D3854558E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UPHUMMEL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9E30A-91FA-A079-A927-3C488B73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7D50842-0FDA-513C-0ECB-690A28935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563688"/>
            <a:ext cx="7726363" cy="3386772"/>
          </a:xfrm>
        </p:spPr>
        <p:txBody>
          <a:bodyPr/>
          <a:lstStyle/>
          <a:p>
            <a:r>
              <a:rPr lang="en-GB" dirty="0"/>
              <a:t>60% of final grade</a:t>
            </a:r>
          </a:p>
          <a:p>
            <a:pPr lvl="1"/>
            <a:r>
              <a:rPr lang="en-GB" dirty="0"/>
              <a:t>Project presentation = 40%</a:t>
            </a:r>
          </a:p>
          <a:p>
            <a:pPr lvl="1"/>
            <a:r>
              <a:rPr lang="en-GB" dirty="0"/>
              <a:t>Written project report = 20%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Abstract -&gt; submit to </a:t>
            </a:r>
            <a:r>
              <a:rPr lang="en-GB" dirty="0" err="1"/>
              <a:t>moodle</a:t>
            </a:r>
            <a:r>
              <a:rPr lang="en-GB" dirty="0"/>
              <a:t> in week 3 (6</a:t>
            </a:r>
            <a:r>
              <a:rPr lang="en-GB" baseline="30000" dirty="0"/>
              <a:t>th</a:t>
            </a:r>
            <a:r>
              <a:rPr lang="en-GB" dirty="0"/>
              <a:t> March)</a:t>
            </a:r>
          </a:p>
          <a:p>
            <a:pPr lvl="1"/>
            <a:r>
              <a:rPr lang="en-GB" dirty="0"/>
              <a:t>Feedback from profs in week 4</a:t>
            </a:r>
          </a:p>
          <a:p>
            <a:r>
              <a:rPr lang="en-GB" dirty="0"/>
              <a:t>Presentation rehearsal to TAs -&gt; week 11 (8</a:t>
            </a:r>
            <a:r>
              <a:rPr lang="en-GB" baseline="30000" dirty="0"/>
              <a:t>th</a:t>
            </a:r>
            <a:r>
              <a:rPr lang="en-GB" dirty="0"/>
              <a:t> May)</a:t>
            </a:r>
          </a:p>
        </p:txBody>
      </p:sp>
    </p:spTree>
    <p:extLst>
      <p:ext uri="{BB962C8B-B14F-4D97-AF65-F5344CB8AC3E}">
        <p14:creationId xmlns:p14="http://schemas.microsoft.com/office/powerpoint/2010/main" val="219623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9FEC3A-5629-26EF-EE42-CEAB73F50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252305"/>
            <a:ext cx="7726363" cy="3386772"/>
          </a:xfrm>
        </p:spPr>
        <p:txBody>
          <a:bodyPr/>
          <a:lstStyle/>
          <a:p>
            <a:r>
              <a:rPr lang="en-GB" dirty="0"/>
              <a:t>Brainstorm with TAs </a:t>
            </a:r>
          </a:p>
          <a:p>
            <a:pPr lvl="1"/>
            <a:r>
              <a:rPr lang="en-GB" dirty="0"/>
              <a:t>Clinical problems (neurological disorders) &amp; their current treatments</a:t>
            </a:r>
          </a:p>
          <a:p>
            <a:pPr lvl="1"/>
            <a:r>
              <a:rPr lang="en-GB" dirty="0" err="1"/>
              <a:t>Neurotechnologies</a:t>
            </a:r>
            <a:r>
              <a:rPr lang="en-GB" dirty="0"/>
              <a:t> that could be applied to these patients </a:t>
            </a:r>
          </a:p>
          <a:p>
            <a:r>
              <a:rPr lang="en-GB" dirty="0"/>
              <a:t>Read relevant literature for next week</a:t>
            </a:r>
          </a:p>
          <a:p>
            <a:pPr lvl="1"/>
            <a:r>
              <a:rPr lang="en-GB" dirty="0"/>
              <a:t>Divide topics between group members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8C070B-6082-74E4-9E1D-2E2ABD40D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79552"/>
            <a:ext cx="4556125" cy="1072753"/>
          </a:xfrm>
        </p:spPr>
        <p:txBody>
          <a:bodyPr/>
          <a:lstStyle/>
          <a:p>
            <a:r>
              <a:rPr lang="en-GB" dirty="0"/>
              <a:t>Goal of today’s exercise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E7302-4B42-A2A6-A21D-8B4A9316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WELCOME TO EPFL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8F4D7-7048-759B-42D9-F96A83C1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107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F192D-4843-690D-20BF-7CE3194A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3E9CEC-C965-A699-1FDC-7A5C551C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79552"/>
            <a:ext cx="4556125" cy="1072753"/>
          </a:xfrm>
        </p:spPr>
        <p:txBody>
          <a:bodyPr/>
          <a:lstStyle/>
          <a:p>
            <a:r>
              <a:rPr lang="en-GB" dirty="0"/>
              <a:t>Groups - TAs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BEC9C-8CA8-B120-9310-9D9B91FBE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WELCOME TO EPFL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380DF-15D8-73AF-C4C1-03EEF86D0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1000E7-0653-5108-C9E5-5A8263471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0794"/>
            <a:ext cx="9144000" cy="332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97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1F719-5B80-6DB1-3B87-F8869342D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565535-BF66-63C2-FD66-DFF2D3F4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79552"/>
            <a:ext cx="4556125" cy="1072753"/>
          </a:xfrm>
        </p:spPr>
        <p:txBody>
          <a:bodyPr/>
          <a:lstStyle/>
          <a:p>
            <a:r>
              <a:rPr lang="en-GB" dirty="0"/>
              <a:t>Groups - TAs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F0249-23ED-E6E7-0159-C95661DC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WELCOME TO EPFL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50064-99BD-AC41-76D1-EF0D8D1D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D2AE55-2829-604F-6B02-F61363CA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252305"/>
            <a:ext cx="7726363" cy="33867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Rebecca – </a:t>
            </a:r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rebecca.jones@epfl.ch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Stavriani</a:t>
            </a:r>
            <a:r>
              <a:rPr lang="en-GB" dirty="0"/>
              <a:t> - </a:t>
            </a:r>
            <a:r>
              <a:rPr lang="en-GB" b="0" i="0" dirty="0">
                <a:effectLst/>
                <a:latin typeface="wf_segoe-ui_norm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stavroula.skarvelaki@epfl.ch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Michele - </a:t>
            </a:r>
            <a:r>
              <a:rPr lang="en-GB" b="0" i="0" dirty="0">
                <a:effectLst/>
                <a:latin typeface="wf_segoe-ui_norm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michele.diponzio@epfl.ch</a:t>
            </a:r>
            <a:endParaRPr lang="en-GB" dirty="0"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Francesca - </a:t>
            </a:r>
            <a:r>
              <a:rPr lang="en-GB" b="0" i="0" dirty="0">
                <a:effectLst/>
                <a:latin typeface="wf_segoe-ui_norm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francesca.barcellini@epfl.ch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Andreea - </a:t>
            </a:r>
            <a:r>
              <a:rPr lang="en-GB" b="0" i="0" dirty="0">
                <a:effectLst/>
                <a:latin typeface="wf_segoe-ui_norm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andreea-maria.gui@epfl.ch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Leonardo - </a:t>
            </a:r>
            <a:r>
              <a:rPr lang="en-GB" b="0" i="0" dirty="0">
                <a:effectLst/>
                <a:latin typeface="wf_segoe-ui_norm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leonardo.pollina@epfl.ch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Achilleas - </a:t>
            </a:r>
            <a:r>
              <a:rPr lang="en-GB" b="0" i="0" dirty="0">
                <a:effectLst/>
                <a:latin typeface="wf_segoe-ui_normal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achilleas.laskaratos@epfl.ch</a:t>
            </a:r>
            <a:endParaRPr lang="en-GB" dirty="0"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Camille - </a:t>
            </a:r>
            <a:r>
              <a:rPr lang="en-GB" b="0" i="0" dirty="0">
                <a:effectLst/>
                <a:latin typeface="wf_segoe-ui_normal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camille.frayssinhes@epfl.ch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Paula - </a:t>
            </a:r>
            <a:r>
              <a:rPr lang="en-GB" b="0" i="0" dirty="0">
                <a:effectLst/>
                <a:latin typeface="wf_segoe-ui_normal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paula.sanchezlopez@epfl.ch</a:t>
            </a:r>
            <a:endParaRPr lang="en-GB" dirty="0">
              <a:latin typeface="wf_segoe-ui_normal"/>
            </a:endParaRPr>
          </a:p>
          <a:p>
            <a:pPr marL="0" indent="0">
              <a:buNone/>
            </a:pPr>
            <a:r>
              <a:rPr lang="en-GB" dirty="0">
                <a:latin typeface="wf_segoe-ui_normal"/>
              </a:rPr>
              <a:t>Emma - </a:t>
            </a:r>
            <a:r>
              <a:rPr lang="en-GB" b="0" i="0" dirty="0">
                <a:effectLst/>
                <a:latin typeface="wf_segoe-ui_norm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emma.farina@epfl.ch</a:t>
            </a:r>
            <a:endParaRPr lang="en-GB" b="0" i="0" dirty="0">
              <a:effectLst/>
              <a:latin typeface="wf_segoe-ui_norm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4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13095</TotalTime>
  <Words>210</Words>
  <Application>Microsoft Office PowerPoint</Application>
  <PresentationFormat>On-screen Show (16:9)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Franklin Gothic Demi Cond</vt:lpstr>
      <vt:lpstr>wf_segoe-ui_normal</vt:lpstr>
      <vt:lpstr>Wingdings</vt:lpstr>
      <vt:lpstr>Thème Office</vt:lpstr>
      <vt:lpstr>TNE group project</vt:lpstr>
      <vt:lpstr>Project aim</vt:lpstr>
      <vt:lpstr>Project overview</vt:lpstr>
      <vt:lpstr>Goal of today’s exercise</vt:lpstr>
      <vt:lpstr>Groups - TAs</vt:lpstr>
      <vt:lpstr>Groups - 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rebecca jones</cp:lastModifiedBy>
  <cp:revision>300</cp:revision>
  <cp:lastPrinted>2019-06-19T13:21:30Z</cp:lastPrinted>
  <dcterms:created xsi:type="dcterms:W3CDTF">2019-04-02T06:24:35Z</dcterms:created>
  <dcterms:modified xsi:type="dcterms:W3CDTF">2025-02-20T13:46:37Z</dcterms:modified>
</cp:coreProperties>
</file>